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B4393E1-B422-482A-A8C6-4CF032047159}">
  <a:tblStyle styleId="{4B4393E1-B422-482A-A8C6-4CF03204715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132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87428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468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1" y="44624"/>
          <a:ext cx="9072000" cy="6928190"/>
        </p:xfrm>
        <a:graphic>
          <a:graphicData uri="http://schemas.openxmlformats.org/drawingml/2006/table">
            <a:tbl>
              <a:tblPr firstRow="1" bandRow="1">
                <a:noFill/>
                <a:tableStyleId>{4B4393E1-B422-482A-A8C6-4CF032047159}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504000"/>
                <a:gridCol w="494200"/>
                <a:gridCol w="513800"/>
                <a:gridCol w="504000"/>
                <a:gridCol w="504000"/>
                <a:gridCol w="504000"/>
                <a:gridCol w="504000"/>
                <a:gridCol w="504000"/>
              </a:tblGrid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chemeClr val="lt1"/>
                          </a:solidFill>
                        </a:rPr>
                        <a:t>H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>
                          <a:solidFill>
                            <a:schemeClr val="lt1"/>
                          </a:solidFill>
                        </a:rPr>
                        <a:t>1776</a:t>
                      </a:r>
                      <a:endParaRPr sz="1200" b="1">
                        <a:solidFill>
                          <a:schemeClr val="lt1"/>
                        </a:solidFill>
                      </a:endParaRPr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He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1895</a:t>
                      </a:r>
                      <a:endParaRPr sz="1200" b="1"/>
                    </a:p>
                  </a:txBody>
                  <a:tcPr marL="90350" marR="90350" marT="45175" marB="45175"/>
                </a:tc>
              </a:tr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Li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1817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Be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1797</a:t>
                      </a:r>
                      <a:endParaRPr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B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1808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N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1772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O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1774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F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1886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Ne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1898</a:t>
                      </a:r>
                      <a:endParaRPr sz="1200" b="1"/>
                    </a:p>
                  </a:txBody>
                  <a:tcPr marL="90350" marR="90350" marT="45175" marB="45175"/>
                </a:tc>
              </a:tr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Na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Mg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1755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Al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1825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Si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1824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P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1669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Cl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1774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1894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/>
                </a:tc>
              </a:tr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K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Ca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1808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Sc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1824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Ti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1791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V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1830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1797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Mn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1774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Fe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Co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1735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Ni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1751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Cu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Zn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Ga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1875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Ge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1886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1817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Br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1826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Kr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1898</a:t>
                      </a:r>
                      <a:endParaRPr sz="1200" b="1"/>
                    </a:p>
                  </a:txBody>
                  <a:tcPr marL="90350" marR="90350" marT="45175" marB="45175"/>
                </a:tc>
              </a:tr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Rb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1861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1790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Y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1794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Zr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1789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Nb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Mo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1781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Tc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1937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Ru</a:t>
                      </a:r>
                      <a:r>
                        <a:rPr lang="fr-FR" sz="1200" b="1"/>
                        <a:t>1844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Rh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1803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Pd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1803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Ag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Cd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1817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In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1863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Sn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Sb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Te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1783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I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1811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Xe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1898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0350" marR="90350" marT="45175" marB="45175"/>
                </a:tc>
              </a:tr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Cs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1860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Ba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1808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La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1839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Hf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1923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Ta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1802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W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1783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Re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1925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Os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1803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Ir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1803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Pt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1735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Au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Hg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800" b="1"/>
                        <a:t>ancien</a:t>
                      </a:r>
                      <a:endParaRPr sz="8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Tl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1861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Pb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Bi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 b="1"/>
                        <a:t>ancien</a:t>
                      </a:r>
                      <a:endParaRPr sz="9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Po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1898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At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1940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Rn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1940</a:t>
                      </a:r>
                      <a:endParaRPr sz="1200" b="1"/>
                    </a:p>
                  </a:txBody>
                  <a:tcPr marL="90350" marR="90350" marT="45175" marB="45175"/>
                </a:tc>
              </a:tr>
              <a:tr h="97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Fr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1939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Ra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1898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Ac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1899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Rf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1964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Db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1967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Sg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1974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Bh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1981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Hs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100" b="1"/>
                        <a:t>1984</a:t>
                      </a:r>
                      <a:endParaRPr sz="11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Mt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1982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Ds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Rg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Cn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Nh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Fl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Mc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Lv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Ts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/>
                    </a:p>
                  </a:txBody>
                  <a:tcPr marL="90350" marR="90350" marT="45175" marB="4517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/>
                        <a:t>Og</a:t>
                      </a:r>
                      <a:endParaRPr sz="1800" b="1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b="1"/>
                        <a:t>/</a:t>
                      </a:r>
                      <a:endParaRPr sz="1200" b="1"/>
                    </a:p>
                  </a:txBody>
                  <a:tcPr marL="90350" marR="90350" marT="45175" marB="4517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Affichage à l'écran (4:3)</PresentationFormat>
  <Paragraphs>179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JDA</dc:creator>
  <cp:lastModifiedBy>JDA</cp:lastModifiedBy>
  <cp:revision>1</cp:revision>
  <dcterms:modified xsi:type="dcterms:W3CDTF">2019-04-16T16:09:36Z</dcterms:modified>
</cp:coreProperties>
</file>