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FCD802-E305-4CC5-9B90-7314FE57C7B9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BAA19779-2102-4C55-9914-091C00D043A5}">
      <dgm:prSet phldrT="[Texte]" phldr="1"/>
      <dgm:spPr>
        <a:solidFill>
          <a:schemeClr val="bg2">
            <a:lumMod val="50000"/>
          </a:schemeClr>
        </a:solidFill>
      </dgm:spPr>
      <dgm:t>
        <a:bodyPr/>
        <a:lstStyle/>
        <a:p>
          <a:endParaRPr lang="fr-FR" dirty="0"/>
        </a:p>
      </dgm:t>
    </dgm:pt>
    <dgm:pt modelId="{A8FB7E10-000A-4206-BE37-FCAEC12E3617}" type="parTrans" cxnId="{5BE71DBF-7187-4001-BB2C-23DD4F49ACC4}">
      <dgm:prSet/>
      <dgm:spPr/>
      <dgm:t>
        <a:bodyPr/>
        <a:lstStyle/>
        <a:p>
          <a:endParaRPr lang="fr-FR"/>
        </a:p>
      </dgm:t>
    </dgm:pt>
    <dgm:pt modelId="{F1EEF6FA-C112-418F-B7A9-4B130ABF4B97}" type="sibTrans" cxnId="{5BE71DBF-7187-4001-BB2C-23DD4F49ACC4}">
      <dgm:prSet/>
      <dgm:spPr>
        <a:solidFill>
          <a:schemeClr val="bg2">
            <a:lumMod val="50000"/>
          </a:schemeClr>
        </a:solidFill>
      </dgm:spPr>
      <dgm:t>
        <a:bodyPr/>
        <a:lstStyle/>
        <a:p>
          <a:endParaRPr lang="fr-FR"/>
        </a:p>
      </dgm:t>
    </dgm:pt>
    <dgm:pt modelId="{2268051E-ACBF-4574-A516-CF8AA4A45FC0}">
      <dgm:prSet phldrT="[Texte]" phldr="1"/>
      <dgm:spPr/>
      <dgm:t>
        <a:bodyPr/>
        <a:lstStyle/>
        <a:p>
          <a:endParaRPr lang="fr-FR"/>
        </a:p>
      </dgm:t>
    </dgm:pt>
    <dgm:pt modelId="{59C34027-2A3F-4E5C-AE47-0D610034FDFA}" type="parTrans" cxnId="{FB794EF5-88DB-49CA-974C-68D514DA248C}">
      <dgm:prSet/>
      <dgm:spPr/>
      <dgm:t>
        <a:bodyPr/>
        <a:lstStyle/>
        <a:p>
          <a:endParaRPr lang="fr-FR"/>
        </a:p>
      </dgm:t>
    </dgm:pt>
    <dgm:pt modelId="{57A2BD22-D5DD-4C52-88FC-A2040F9E91D8}" type="sibTrans" cxnId="{FB794EF5-88DB-49CA-974C-68D514DA248C}">
      <dgm:prSet/>
      <dgm:spPr/>
      <dgm:t>
        <a:bodyPr/>
        <a:lstStyle/>
        <a:p>
          <a:endParaRPr lang="fr-FR"/>
        </a:p>
      </dgm:t>
    </dgm:pt>
    <dgm:pt modelId="{7848C086-9B2A-46AC-AA19-02A40558BD7C}">
      <dgm:prSet phldrT="[Texte]" phldr="1"/>
      <dgm:spPr>
        <a:solidFill>
          <a:schemeClr val="bg2">
            <a:lumMod val="50000"/>
          </a:schemeClr>
        </a:solidFill>
      </dgm:spPr>
      <dgm:t>
        <a:bodyPr/>
        <a:lstStyle/>
        <a:p>
          <a:endParaRPr lang="fr-FR" dirty="0"/>
        </a:p>
      </dgm:t>
    </dgm:pt>
    <dgm:pt modelId="{188D2903-EC2C-4697-8611-B1728035119E}" type="parTrans" cxnId="{179AE702-03AE-42F4-962E-DB53309DE65A}">
      <dgm:prSet/>
      <dgm:spPr/>
      <dgm:t>
        <a:bodyPr/>
        <a:lstStyle/>
        <a:p>
          <a:endParaRPr lang="fr-FR"/>
        </a:p>
      </dgm:t>
    </dgm:pt>
    <dgm:pt modelId="{902B6C06-E413-40F3-BDF6-162FA5BD7690}" type="sibTrans" cxnId="{179AE702-03AE-42F4-962E-DB53309DE65A}">
      <dgm:prSet/>
      <dgm:spPr>
        <a:solidFill>
          <a:schemeClr val="bg2">
            <a:lumMod val="50000"/>
          </a:schemeClr>
        </a:solidFill>
      </dgm:spPr>
      <dgm:t>
        <a:bodyPr/>
        <a:lstStyle/>
        <a:p>
          <a:endParaRPr lang="fr-FR"/>
        </a:p>
      </dgm:t>
    </dgm:pt>
    <dgm:pt modelId="{8FAEEF0A-8C79-4229-B24D-7106D6638D02}">
      <dgm:prSet phldrT="[Texte]" phldr="1"/>
      <dgm:spPr>
        <a:solidFill>
          <a:schemeClr val="bg2">
            <a:lumMod val="50000"/>
          </a:schemeClr>
        </a:solidFill>
      </dgm:spPr>
      <dgm:t>
        <a:bodyPr/>
        <a:lstStyle/>
        <a:p>
          <a:endParaRPr lang="fr-FR" dirty="0"/>
        </a:p>
      </dgm:t>
    </dgm:pt>
    <dgm:pt modelId="{6EE50930-C972-4F3B-B6A7-1BFE678AA845}" type="parTrans" cxnId="{25BE75A9-F163-4BFF-8321-9F1A51864347}">
      <dgm:prSet/>
      <dgm:spPr/>
      <dgm:t>
        <a:bodyPr/>
        <a:lstStyle/>
        <a:p>
          <a:endParaRPr lang="fr-FR"/>
        </a:p>
      </dgm:t>
    </dgm:pt>
    <dgm:pt modelId="{54B351CF-2D1F-4E3A-8522-64A1FED0471D}" type="sibTrans" cxnId="{25BE75A9-F163-4BFF-8321-9F1A51864347}">
      <dgm:prSet/>
      <dgm:spPr>
        <a:solidFill>
          <a:schemeClr val="bg2">
            <a:lumMod val="50000"/>
          </a:schemeClr>
        </a:solidFill>
      </dgm:spPr>
      <dgm:t>
        <a:bodyPr/>
        <a:lstStyle/>
        <a:p>
          <a:endParaRPr lang="fr-FR"/>
        </a:p>
      </dgm:t>
    </dgm:pt>
    <dgm:pt modelId="{A8854CC4-CD45-4508-9967-B2EE2C86CB55}">
      <dgm:prSet phldrT="[Texte]" phldr="1"/>
      <dgm:spPr/>
      <dgm:t>
        <a:bodyPr/>
        <a:lstStyle/>
        <a:p>
          <a:endParaRPr lang="fr-FR" dirty="0"/>
        </a:p>
      </dgm:t>
    </dgm:pt>
    <dgm:pt modelId="{927FC961-CD62-4211-ABA6-8C3771B05534}" type="parTrans" cxnId="{A9641E1C-8FD4-4D4D-BFB3-F16D7F1C6DED}">
      <dgm:prSet/>
      <dgm:spPr/>
      <dgm:t>
        <a:bodyPr/>
        <a:lstStyle/>
        <a:p>
          <a:endParaRPr lang="fr-FR"/>
        </a:p>
      </dgm:t>
    </dgm:pt>
    <dgm:pt modelId="{A8227C91-C16A-42D7-A8B3-8979A8896D1A}" type="sibTrans" cxnId="{A9641E1C-8FD4-4D4D-BFB3-F16D7F1C6DED}">
      <dgm:prSet/>
      <dgm:spPr/>
      <dgm:t>
        <a:bodyPr/>
        <a:lstStyle/>
        <a:p>
          <a:endParaRPr lang="fr-FR"/>
        </a:p>
      </dgm:t>
    </dgm:pt>
    <dgm:pt modelId="{05E8E450-4EFD-45F5-B72B-5AD84E8BBBB0}" type="pres">
      <dgm:prSet presAssocID="{7EFCD802-E305-4CC5-9B90-7314FE57C7B9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BEE47C2C-D58B-4D28-9C7C-F6340BC226E8}" type="pres">
      <dgm:prSet presAssocID="{BAA19779-2102-4C55-9914-091C00D043A5}" presName="composite" presStyleCnt="0"/>
      <dgm:spPr/>
    </dgm:pt>
    <dgm:pt modelId="{CA9E0C1B-F875-43BC-8FB6-FB2420D117F0}" type="pres">
      <dgm:prSet presAssocID="{BAA19779-2102-4C55-9914-091C00D043A5}" presName="Parent1" presStyleLbl="node1" presStyleIdx="0" presStyleCnt="6" custScaleX="66088" custScaleY="62508" custLinFactNeighborX="-24898" custLinFactNeighborY="1238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7D7B86-5426-4AB2-8B91-F4AD2A439CBD}" type="pres">
      <dgm:prSet presAssocID="{BAA19779-2102-4C55-9914-091C00D043A5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9143C81-00CA-4662-87AF-2EC6D53CDC01}" type="pres">
      <dgm:prSet presAssocID="{BAA19779-2102-4C55-9914-091C00D043A5}" presName="BalanceSpacing" presStyleCnt="0"/>
      <dgm:spPr/>
    </dgm:pt>
    <dgm:pt modelId="{C255531F-8E17-4F63-BDCA-C5886675CA61}" type="pres">
      <dgm:prSet presAssocID="{BAA19779-2102-4C55-9914-091C00D043A5}" presName="BalanceSpacing1" presStyleCnt="0"/>
      <dgm:spPr/>
    </dgm:pt>
    <dgm:pt modelId="{16902FDB-2931-4570-B9F1-BD7AC94C9BE4}" type="pres">
      <dgm:prSet presAssocID="{F1EEF6FA-C112-418F-B7A9-4B130ABF4B97}" presName="Accent1Text" presStyleLbl="node1" presStyleIdx="1" presStyleCnt="6" custScaleX="62322" custScaleY="62508" custLinFactNeighborX="14757" custLinFactNeighborY="12381"/>
      <dgm:spPr/>
      <dgm:t>
        <a:bodyPr/>
        <a:lstStyle/>
        <a:p>
          <a:endParaRPr lang="fr-FR"/>
        </a:p>
      </dgm:t>
    </dgm:pt>
    <dgm:pt modelId="{4FAE8C7E-4DAD-4219-911B-467068E4BECB}" type="pres">
      <dgm:prSet presAssocID="{F1EEF6FA-C112-418F-B7A9-4B130ABF4B97}" presName="spaceBetweenRectangles" presStyleCnt="0"/>
      <dgm:spPr/>
    </dgm:pt>
    <dgm:pt modelId="{B4DFF6AD-8FE2-4EC4-B38B-3B6FA6557B80}" type="pres">
      <dgm:prSet presAssocID="{7848C086-9B2A-46AC-AA19-02A40558BD7C}" presName="composite" presStyleCnt="0"/>
      <dgm:spPr/>
    </dgm:pt>
    <dgm:pt modelId="{7A9ED509-A362-4610-BBDE-EDF912045E7E}" type="pres">
      <dgm:prSet presAssocID="{7848C086-9B2A-46AC-AA19-02A40558BD7C}" presName="Parent1" presStyleLbl="node1" presStyleIdx="2" presStyleCnt="6" custScaleX="66522" custScaleY="59143" custLinFactNeighborX="-1208" custLinFactNeighborY="-338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87C5598-F43A-4467-9DD3-D84F53FDDDD9}" type="pres">
      <dgm:prSet presAssocID="{7848C086-9B2A-46AC-AA19-02A40558BD7C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7047204-4425-4AE1-923D-CBF752E40436}" type="pres">
      <dgm:prSet presAssocID="{7848C086-9B2A-46AC-AA19-02A40558BD7C}" presName="BalanceSpacing" presStyleCnt="0"/>
      <dgm:spPr/>
    </dgm:pt>
    <dgm:pt modelId="{B88D15ED-3D84-40A8-8E19-544D1AD8818B}" type="pres">
      <dgm:prSet presAssocID="{7848C086-9B2A-46AC-AA19-02A40558BD7C}" presName="BalanceSpacing1" presStyleCnt="0"/>
      <dgm:spPr/>
    </dgm:pt>
    <dgm:pt modelId="{EC376D4C-6161-4279-A623-E831679CBEBE}" type="pres">
      <dgm:prSet presAssocID="{902B6C06-E413-40F3-BDF6-162FA5BD7690}" presName="Accent1Text" presStyleLbl="node1" presStyleIdx="3" presStyleCnt="6" custScaleX="70093" custScaleY="63266" custLinFactNeighborX="-39418" custLinFactNeighborY="-5443"/>
      <dgm:spPr/>
      <dgm:t>
        <a:bodyPr/>
        <a:lstStyle/>
        <a:p>
          <a:endParaRPr lang="fr-FR"/>
        </a:p>
      </dgm:t>
    </dgm:pt>
    <dgm:pt modelId="{E5412459-68CF-4769-9626-69DD600094C2}" type="pres">
      <dgm:prSet presAssocID="{902B6C06-E413-40F3-BDF6-162FA5BD7690}" presName="spaceBetweenRectangles" presStyleCnt="0"/>
      <dgm:spPr/>
    </dgm:pt>
    <dgm:pt modelId="{5DAEF83A-C2E2-4EC6-8E39-BB6D3DC23B8D}" type="pres">
      <dgm:prSet presAssocID="{8FAEEF0A-8C79-4229-B24D-7106D6638D02}" presName="composite" presStyleCnt="0"/>
      <dgm:spPr/>
    </dgm:pt>
    <dgm:pt modelId="{468B141F-72CE-4C41-BDAF-5EB8444881A2}" type="pres">
      <dgm:prSet presAssocID="{8FAEEF0A-8C79-4229-B24D-7106D6638D02}" presName="Parent1" presStyleLbl="node1" presStyleIdx="4" presStyleCnt="6" custScaleX="57943" custScaleY="60537" custLinFactNeighborX="-18745" custLinFactNeighborY="-4176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D40EA63-95B9-4C00-8421-402CA9DED733}" type="pres">
      <dgm:prSet presAssocID="{8FAEEF0A-8C79-4229-B24D-7106D6638D02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7B44983-5651-482B-9E71-9E5238A5E8B4}" type="pres">
      <dgm:prSet presAssocID="{8FAEEF0A-8C79-4229-B24D-7106D6638D02}" presName="BalanceSpacing" presStyleCnt="0"/>
      <dgm:spPr/>
    </dgm:pt>
    <dgm:pt modelId="{136987E4-D850-42A0-A7D0-E47FEF8EFD8A}" type="pres">
      <dgm:prSet presAssocID="{8FAEEF0A-8C79-4229-B24D-7106D6638D02}" presName="BalanceSpacing1" presStyleCnt="0"/>
      <dgm:spPr/>
    </dgm:pt>
    <dgm:pt modelId="{0CE5CF63-332E-42BD-9CD9-A14595DD135C}" type="pres">
      <dgm:prSet presAssocID="{54B351CF-2D1F-4E3A-8522-64A1FED0471D}" presName="Accent1Text" presStyleLbl="node1" presStyleIdx="5" presStyleCnt="6" custScaleX="60956" custScaleY="55331" custLinFactNeighborX="18416" custLinFactNeighborY="-41629"/>
      <dgm:spPr/>
      <dgm:t>
        <a:bodyPr/>
        <a:lstStyle/>
        <a:p>
          <a:endParaRPr lang="fr-FR"/>
        </a:p>
      </dgm:t>
    </dgm:pt>
  </dgm:ptLst>
  <dgm:cxnLst>
    <dgm:cxn modelId="{F9119E30-E896-4057-8A58-DD85CBB3ACD8}" type="presOf" srcId="{A8854CC4-CD45-4508-9967-B2EE2C86CB55}" destId="{DD40EA63-95B9-4C00-8421-402CA9DED733}" srcOrd="0" destOrd="0" presId="urn:microsoft.com/office/officeart/2008/layout/AlternatingHexagons"/>
    <dgm:cxn modelId="{EB1EB43D-A02E-4340-85AD-DFF5ECAC26F8}" type="presOf" srcId="{F1EEF6FA-C112-418F-B7A9-4B130ABF4B97}" destId="{16902FDB-2931-4570-B9F1-BD7AC94C9BE4}" srcOrd="0" destOrd="0" presId="urn:microsoft.com/office/officeart/2008/layout/AlternatingHexagons"/>
    <dgm:cxn modelId="{A9641E1C-8FD4-4D4D-BFB3-F16D7F1C6DED}" srcId="{8FAEEF0A-8C79-4229-B24D-7106D6638D02}" destId="{A8854CC4-CD45-4508-9967-B2EE2C86CB55}" srcOrd="0" destOrd="0" parTransId="{927FC961-CD62-4211-ABA6-8C3771B05534}" sibTransId="{A8227C91-C16A-42D7-A8B3-8979A8896D1A}"/>
    <dgm:cxn modelId="{F3310300-7ECC-4526-BA09-B8F892C43394}" type="presOf" srcId="{BAA19779-2102-4C55-9914-091C00D043A5}" destId="{CA9E0C1B-F875-43BC-8FB6-FB2420D117F0}" srcOrd="0" destOrd="0" presId="urn:microsoft.com/office/officeart/2008/layout/AlternatingHexagons"/>
    <dgm:cxn modelId="{25BE75A9-F163-4BFF-8321-9F1A51864347}" srcId="{7EFCD802-E305-4CC5-9B90-7314FE57C7B9}" destId="{8FAEEF0A-8C79-4229-B24D-7106D6638D02}" srcOrd="2" destOrd="0" parTransId="{6EE50930-C972-4F3B-B6A7-1BFE678AA845}" sibTransId="{54B351CF-2D1F-4E3A-8522-64A1FED0471D}"/>
    <dgm:cxn modelId="{179AE702-03AE-42F4-962E-DB53309DE65A}" srcId="{7EFCD802-E305-4CC5-9B90-7314FE57C7B9}" destId="{7848C086-9B2A-46AC-AA19-02A40558BD7C}" srcOrd="1" destOrd="0" parTransId="{188D2903-EC2C-4697-8611-B1728035119E}" sibTransId="{902B6C06-E413-40F3-BDF6-162FA5BD7690}"/>
    <dgm:cxn modelId="{FA717B2F-984B-4192-B9D5-E5C0FEF829EC}" type="presOf" srcId="{54B351CF-2D1F-4E3A-8522-64A1FED0471D}" destId="{0CE5CF63-332E-42BD-9CD9-A14595DD135C}" srcOrd="0" destOrd="0" presId="urn:microsoft.com/office/officeart/2008/layout/AlternatingHexagons"/>
    <dgm:cxn modelId="{B9017D9A-4DC1-412E-B7B6-E44727F7623E}" type="presOf" srcId="{7848C086-9B2A-46AC-AA19-02A40558BD7C}" destId="{7A9ED509-A362-4610-BBDE-EDF912045E7E}" srcOrd="0" destOrd="0" presId="urn:microsoft.com/office/officeart/2008/layout/AlternatingHexagons"/>
    <dgm:cxn modelId="{BD5DC4DC-EB24-4169-9B18-35C559CE072F}" type="presOf" srcId="{8FAEEF0A-8C79-4229-B24D-7106D6638D02}" destId="{468B141F-72CE-4C41-BDAF-5EB8444881A2}" srcOrd="0" destOrd="0" presId="urn:microsoft.com/office/officeart/2008/layout/AlternatingHexagons"/>
    <dgm:cxn modelId="{4E6C9D38-FAC7-414F-9EF6-6C5488DC06AC}" type="presOf" srcId="{902B6C06-E413-40F3-BDF6-162FA5BD7690}" destId="{EC376D4C-6161-4279-A623-E831679CBEBE}" srcOrd="0" destOrd="0" presId="urn:microsoft.com/office/officeart/2008/layout/AlternatingHexagons"/>
    <dgm:cxn modelId="{AF258553-04E4-460A-A716-6091A80401E7}" type="presOf" srcId="{7EFCD802-E305-4CC5-9B90-7314FE57C7B9}" destId="{05E8E450-4EFD-45F5-B72B-5AD84E8BBBB0}" srcOrd="0" destOrd="0" presId="urn:microsoft.com/office/officeart/2008/layout/AlternatingHexagons"/>
    <dgm:cxn modelId="{FB794EF5-88DB-49CA-974C-68D514DA248C}" srcId="{BAA19779-2102-4C55-9914-091C00D043A5}" destId="{2268051E-ACBF-4574-A516-CF8AA4A45FC0}" srcOrd="0" destOrd="0" parTransId="{59C34027-2A3F-4E5C-AE47-0D610034FDFA}" sibTransId="{57A2BD22-D5DD-4C52-88FC-A2040F9E91D8}"/>
    <dgm:cxn modelId="{5BE71DBF-7187-4001-BB2C-23DD4F49ACC4}" srcId="{7EFCD802-E305-4CC5-9B90-7314FE57C7B9}" destId="{BAA19779-2102-4C55-9914-091C00D043A5}" srcOrd="0" destOrd="0" parTransId="{A8FB7E10-000A-4206-BE37-FCAEC12E3617}" sibTransId="{F1EEF6FA-C112-418F-B7A9-4B130ABF4B97}"/>
    <dgm:cxn modelId="{25B9E309-06C3-4A44-A1AF-5F2EF0526361}" type="presOf" srcId="{2268051E-ACBF-4574-A516-CF8AA4A45FC0}" destId="{D97D7B86-5426-4AB2-8B91-F4AD2A439CBD}" srcOrd="0" destOrd="0" presId="urn:microsoft.com/office/officeart/2008/layout/AlternatingHexagons"/>
    <dgm:cxn modelId="{7C24574D-BFBB-44AB-86E9-DBC2D0C9E255}" type="presParOf" srcId="{05E8E450-4EFD-45F5-B72B-5AD84E8BBBB0}" destId="{BEE47C2C-D58B-4D28-9C7C-F6340BC226E8}" srcOrd="0" destOrd="0" presId="urn:microsoft.com/office/officeart/2008/layout/AlternatingHexagons"/>
    <dgm:cxn modelId="{ED32DD4D-46E3-4A51-88BE-B83A8CD669F2}" type="presParOf" srcId="{BEE47C2C-D58B-4D28-9C7C-F6340BC226E8}" destId="{CA9E0C1B-F875-43BC-8FB6-FB2420D117F0}" srcOrd="0" destOrd="0" presId="urn:microsoft.com/office/officeart/2008/layout/AlternatingHexagons"/>
    <dgm:cxn modelId="{4A0B7333-5E7E-4BF8-A001-B01611E1F655}" type="presParOf" srcId="{BEE47C2C-D58B-4D28-9C7C-F6340BC226E8}" destId="{D97D7B86-5426-4AB2-8B91-F4AD2A439CBD}" srcOrd="1" destOrd="0" presId="urn:microsoft.com/office/officeart/2008/layout/AlternatingHexagons"/>
    <dgm:cxn modelId="{E78F866D-30B9-48A4-923D-430BD09CB138}" type="presParOf" srcId="{BEE47C2C-D58B-4D28-9C7C-F6340BC226E8}" destId="{29143C81-00CA-4662-87AF-2EC6D53CDC01}" srcOrd="2" destOrd="0" presId="urn:microsoft.com/office/officeart/2008/layout/AlternatingHexagons"/>
    <dgm:cxn modelId="{45A9F604-7D3E-435B-8419-B3387E43FEA1}" type="presParOf" srcId="{BEE47C2C-D58B-4D28-9C7C-F6340BC226E8}" destId="{C255531F-8E17-4F63-BDCA-C5886675CA61}" srcOrd="3" destOrd="0" presId="urn:microsoft.com/office/officeart/2008/layout/AlternatingHexagons"/>
    <dgm:cxn modelId="{D4981D0E-A34E-42C5-BC06-36A09AE3BDEF}" type="presParOf" srcId="{BEE47C2C-D58B-4D28-9C7C-F6340BC226E8}" destId="{16902FDB-2931-4570-B9F1-BD7AC94C9BE4}" srcOrd="4" destOrd="0" presId="urn:microsoft.com/office/officeart/2008/layout/AlternatingHexagons"/>
    <dgm:cxn modelId="{63AD3E11-F882-421E-9EE6-ADA25528AEED}" type="presParOf" srcId="{05E8E450-4EFD-45F5-B72B-5AD84E8BBBB0}" destId="{4FAE8C7E-4DAD-4219-911B-467068E4BECB}" srcOrd="1" destOrd="0" presId="urn:microsoft.com/office/officeart/2008/layout/AlternatingHexagons"/>
    <dgm:cxn modelId="{BCA34790-3FF8-40E1-BB07-6920D4923702}" type="presParOf" srcId="{05E8E450-4EFD-45F5-B72B-5AD84E8BBBB0}" destId="{B4DFF6AD-8FE2-4EC4-B38B-3B6FA6557B80}" srcOrd="2" destOrd="0" presId="urn:microsoft.com/office/officeart/2008/layout/AlternatingHexagons"/>
    <dgm:cxn modelId="{843C00E7-2EFB-4CF9-87AA-C942340173E8}" type="presParOf" srcId="{B4DFF6AD-8FE2-4EC4-B38B-3B6FA6557B80}" destId="{7A9ED509-A362-4610-BBDE-EDF912045E7E}" srcOrd="0" destOrd="0" presId="urn:microsoft.com/office/officeart/2008/layout/AlternatingHexagons"/>
    <dgm:cxn modelId="{40705AA6-05F0-44FD-A21C-6A9C6983DFD4}" type="presParOf" srcId="{B4DFF6AD-8FE2-4EC4-B38B-3B6FA6557B80}" destId="{687C5598-F43A-4467-9DD3-D84F53FDDDD9}" srcOrd="1" destOrd="0" presId="urn:microsoft.com/office/officeart/2008/layout/AlternatingHexagons"/>
    <dgm:cxn modelId="{BD7E41DD-B3D2-485C-A810-2A6EA9953694}" type="presParOf" srcId="{B4DFF6AD-8FE2-4EC4-B38B-3B6FA6557B80}" destId="{B7047204-4425-4AE1-923D-CBF752E40436}" srcOrd="2" destOrd="0" presId="urn:microsoft.com/office/officeart/2008/layout/AlternatingHexagons"/>
    <dgm:cxn modelId="{D6032538-FDCF-461E-8B8A-B5BD707FD3FE}" type="presParOf" srcId="{B4DFF6AD-8FE2-4EC4-B38B-3B6FA6557B80}" destId="{B88D15ED-3D84-40A8-8E19-544D1AD8818B}" srcOrd="3" destOrd="0" presId="urn:microsoft.com/office/officeart/2008/layout/AlternatingHexagons"/>
    <dgm:cxn modelId="{D206401A-42AC-4815-BE71-128B57B1B61B}" type="presParOf" srcId="{B4DFF6AD-8FE2-4EC4-B38B-3B6FA6557B80}" destId="{EC376D4C-6161-4279-A623-E831679CBEBE}" srcOrd="4" destOrd="0" presId="urn:microsoft.com/office/officeart/2008/layout/AlternatingHexagons"/>
    <dgm:cxn modelId="{1EB7B7DE-6749-4970-B108-3BE90AE88736}" type="presParOf" srcId="{05E8E450-4EFD-45F5-B72B-5AD84E8BBBB0}" destId="{E5412459-68CF-4769-9626-69DD600094C2}" srcOrd="3" destOrd="0" presId="urn:microsoft.com/office/officeart/2008/layout/AlternatingHexagons"/>
    <dgm:cxn modelId="{A6E208FB-39A1-429E-9B3F-BC6F0B4BF9B6}" type="presParOf" srcId="{05E8E450-4EFD-45F5-B72B-5AD84E8BBBB0}" destId="{5DAEF83A-C2E2-4EC6-8E39-BB6D3DC23B8D}" srcOrd="4" destOrd="0" presId="urn:microsoft.com/office/officeart/2008/layout/AlternatingHexagons"/>
    <dgm:cxn modelId="{A96CFFB1-A530-491E-8954-1FE0094EDB3D}" type="presParOf" srcId="{5DAEF83A-C2E2-4EC6-8E39-BB6D3DC23B8D}" destId="{468B141F-72CE-4C41-BDAF-5EB8444881A2}" srcOrd="0" destOrd="0" presId="urn:microsoft.com/office/officeart/2008/layout/AlternatingHexagons"/>
    <dgm:cxn modelId="{441FD9CE-DDA3-45A8-BE5A-91F99816CB0D}" type="presParOf" srcId="{5DAEF83A-C2E2-4EC6-8E39-BB6D3DC23B8D}" destId="{DD40EA63-95B9-4C00-8421-402CA9DED733}" srcOrd="1" destOrd="0" presId="urn:microsoft.com/office/officeart/2008/layout/AlternatingHexagons"/>
    <dgm:cxn modelId="{BE4AC54F-D744-4AC2-B408-DF5D30692837}" type="presParOf" srcId="{5DAEF83A-C2E2-4EC6-8E39-BB6D3DC23B8D}" destId="{47B44983-5651-482B-9E71-9E5238A5E8B4}" srcOrd="2" destOrd="0" presId="urn:microsoft.com/office/officeart/2008/layout/AlternatingHexagons"/>
    <dgm:cxn modelId="{752C3D0D-92BC-45D5-8347-E156DB04349E}" type="presParOf" srcId="{5DAEF83A-C2E2-4EC6-8E39-BB6D3DC23B8D}" destId="{136987E4-D850-42A0-A7D0-E47FEF8EFD8A}" srcOrd="3" destOrd="0" presId="urn:microsoft.com/office/officeart/2008/layout/AlternatingHexagons"/>
    <dgm:cxn modelId="{DD2A54AD-C394-4ACA-8D1C-0323F279CA46}" type="presParOf" srcId="{5DAEF83A-C2E2-4EC6-8E39-BB6D3DC23B8D}" destId="{0CE5CF63-332E-42BD-9CD9-A14595DD135C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38EA4D-C5C4-4DAA-AC70-D24481BB6359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6157162A-0429-423B-85DB-717473FCF77E}">
      <dgm:prSet phldrT="[Texte]" custT="1"/>
      <dgm:spPr/>
      <dgm:t>
        <a:bodyPr/>
        <a:lstStyle/>
        <a:p>
          <a:r>
            <a:rPr lang="fr-FR" sz="1400" dirty="0" smtClean="0"/>
            <a:t>énergie</a:t>
          </a:r>
          <a:endParaRPr lang="fr-FR" sz="1400" dirty="0"/>
        </a:p>
      </dgm:t>
    </dgm:pt>
    <dgm:pt modelId="{FC3F3D10-48C6-4A0C-8F2A-593F83BA8833}" type="parTrans" cxnId="{5BD26634-52B8-499A-8B88-A39F2E33548E}">
      <dgm:prSet/>
      <dgm:spPr/>
      <dgm:t>
        <a:bodyPr/>
        <a:lstStyle/>
        <a:p>
          <a:endParaRPr lang="fr-FR"/>
        </a:p>
      </dgm:t>
    </dgm:pt>
    <dgm:pt modelId="{ABC358F4-7325-4C3C-9428-B5540063AF69}" type="sibTrans" cxnId="{5BD26634-52B8-499A-8B88-A39F2E33548E}">
      <dgm:prSet/>
      <dgm:spPr/>
      <dgm:t>
        <a:bodyPr/>
        <a:lstStyle/>
        <a:p>
          <a:endParaRPr lang="fr-FR"/>
        </a:p>
      </dgm:t>
    </dgm:pt>
    <dgm:pt modelId="{F90B95CE-B9E8-4F24-9239-80B00365326D}" type="pres">
      <dgm:prSet presAssocID="{5738EA4D-C5C4-4DAA-AC70-D24481BB6359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fr-FR"/>
        </a:p>
      </dgm:t>
    </dgm:pt>
    <dgm:pt modelId="{B2CCFF3A-3AA7-4380-91D6-50E6571C2599}" type="pres">
      <dgm:prSet presAssocID="{5738EA4D-C5C4-4DAA-AC70-D24481BB6359}" presName="arrowNode" presStyleLbl="node1" presStyleIdx="0" presStyleCnt="1" custAng="17777548" custScaleX="62823" custLinFactNeighborX="-9517" custLinFactNeighborY="-13364"/>
      <dgm:spPr/>
    </dgm:pt>
    <dgm:pt modelId="{B4DC2E47-B469-4ABB-850A-C5E3267E9F23}" type="pres">
      <dgm:prSet presAssocID="{6157162A-0429-423B-85DB-717473FCF77E}" presName="txNode1" presStyleLbl="revTx" presStyleIdx="0" presStyleCnt="1" custLinFactY="2093" custLinFactNeighborX="50979" custLinFactNeighborY="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882A12D-E6C9-480F-8A71-98F6F6D751E7}" type="presOf" srcId="{5738EA4D-C5C4-4DAA-AC70-D24481BB6359}" destId="{F90B95CE-B9E8-4F24-9239-80B00365326D}" srcOrd="0" destOrd="0" presId="urn:microsoft.com/office/officeart/2009/3/layout/DescendingProcess"/>
    <dgm:cxn modelId="{5BD26634-52B8-499A-8B88-A39F2E33548E}" srcId="{5738EA4D-C5C4-4DAA-AC70-D24481BB6359}" destId="{6157162A-0429-423B-85DB-717473FCF77E}" srcOrd="0" destOrd="0" parTransId="{FC3F3D10-48C6-4A0C-8F2A-593F83BA8833}" sibTransId="{ABC358F4-7325-4C3C-9428-B5540063AF69}"/>
    <dgm:cxn modelId="{1E84AD23-FA39-4898-962A-4F87DFD879EE}" type="presOf" srcId="{6157162A-0429-423B-85DB-717473FCF77E}" destId="{B4DC2E47-B469-4ABB-850A-C5E3267E9F23}" srcOrd="0" destOrd="0" presId="urn:microsoft.com/office/officeart/2009/3/layout/DescendingProcess"/>
    <dgm:cxn modelId="{862FC441-E9C2-40AF-B11A-0D5BC6EA02B4}" type="presParOf" srcId="{F90B95CE-B9E8-4F24-9239-80B00365326D}" destId="{B2CCFF3A-3AA7-4380-91D6-50E6571C2599}" srcOrd="0" destOrd="0" presId="urn:microsoft.com/office/officeart/2009/3/layout/DescendingProcess"/>
    <dgm:cxn modelId="{B51E0681-89F3-4856-B700-380D5C85AEFE}" type="presParOf" srcId="{F90B95CE-B9E8-4F24-9239-80B00365326D}" destId="{B4DC2E47-B469-4ABB-850A-C5E3267E9F23}" srcOrd="1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3002A-1FC7-4DD8-A623-94FB20FF1E62}" type="datetimeFigureOut">
              <a:rPr lang="fr-FR" smtClean="0"/>
              <a:t>26/05/2019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792F-44D4-4D4F-8672-47018C86BF55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3002A-1FC7-4DD8-A623-94FB20FF1E62}" type="datetimeFigureOut">
              <a:rPr lang="fr-FR" smtClean="0"/>
              <a:t>26/05/2019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792F-44D4-4D4F-8672-47018C86BF5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3002A-1FC7-4DD8-A623-94FB20FF1E62}" type="datetimeFigureOut">
              <a:rPr lang="fr-FR" smtClean="0"/>
              <a:t>26/05/2019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792F-44D4-4D4F-8672-47018C86BF5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3002A-1FC7-4DD8-A623-94FB20FF1E62}" type="datetimeFigureOut">
              <a:rPr lang="fr-FR" smtClean="0"/>
              <a:t>26/05/2019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792F-44D4-4D4F-8672-47018C86BF5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3002A-1FC7-4DD8-A623-94FB20FF1E62}" type="datetimeFigureOut">
              <a:rPr lang="fr-FR" smtClean="0"/>
              <a:t>26/05/2019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792F-44D4-4D4F-8672-47018C86BF55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3002A-1FC7-4DD8-A623-94FB20FF1E62}" type="datetimeFigureOut">
              <a:rPr lang="fr-FR" smtClean="0"/>
              <a:t>26/05/2019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792F-44D4-4D4F-8672-47018C86BF5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3002A-1FC7-4DD8-A623-94FB20FF1E62}" type="datetimeFigureOut">
              <a:rPr lang="fr-FR" smtClean="0"/>
              <a:t>26/05/2019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792F-44D4-4D4F-8672-47018C86BF5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3002A-1FC7-4DD8-A623-94FB20FF1E62}" type="datetimeFigureOut">
              <a:rPr lang="fr-FR" smtClean="0"/>
              <a:t>26/05/2019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792F-44D4-4D4F-8672-47018C86BF5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3002A-1FC7-4DD8-A623-94FB20FF1E62}" type="datetimeFigureOut">
              <a:rPr lang="fr-FR" smtClean="0"/>
              <a:t>26/05/2019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792F-44D4-4D4F-8672-47018C86BF5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3002A-1FC7-4DD8-A623-94FB20FF1E62}" type="datetimeFigureOut">
              <a:rPr lang="fr-FR" smtClean="0"/>
              <a:t>26/05/2019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792F-44D4-4D4F-8672-47018C86BF55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A23002A-1FC7-4DD8-A623-94FB20FF1E62}" type="datetimeFigureOut">
              <a:rPr lang="fr-FR" smtClean="0"/>
              <a:t>26/05/2019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A70792F-44D4-4D4F-8672-47018C86BF55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A23002A-1FC7-4DD8-A623-94FB20FF1E62}" type="datetimeFigureOut">
              <a:rPr lang="fr-FR" smtClean="0"/>
              <a:t>26/05/2019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A70792F-44D4-4D4F-8672-47018C86BF55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La Fusion Nucléaire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 smtClean="0"/>
              <a:t>Evan</a:t>
            </a:r>
            <a:r>
              <a:rPr lang="fr-FR" dirty="0" smtClean="0"/>
              <a:t> Marquant, Alexandre Jacquier-</a:t>
            </a:r>
            <a:r>
              <a:rPr lang="fr-FR" dirty="0" err="1" smtClean="0"/>
              <a:t>Laforge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755576" y="4437112"/>
            <a:ext cx="2303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Ceci vous est présenté par la 2</a:t>
            </a:r>
            <a:r>
              <a:rPr lang="fr-FR" sz="1200" baseline="30000" dirty="0" smtClean="0"/>
              <a:t>nd</a:t>
            </a:r>
            <a:r>
              <a:rPr lang="fr-FR" sz="1200" dirty="0" smtClean="0"/>
              <a:t> 4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8479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fusion au cœur de l’univers 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187624" y="1777783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 fusion, un noyau créé </a:t>
            </a:r>
            <a:r>
              <a:rPr lang="fr-FR" dirty="0" smtClean="0">
                <a:solidFill>
                  <a:srgbClr val="C00000"/>
                </a:solidFill>
              </a:rPr>
              <a:t>naturellement ou par l’homme.  </a:t>
            </a:r>
            <a:endParaRPr lang="fr-FR" dirty="0">
              <a:solidFill>
                <a:srgbClr val="C0000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424114"/>
            <a:ext cx="4466456" cy="3823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23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apport d’énergie constant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Ce phénomène au cœur du soleil créé de l’énergie en permanence 	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284983"/>
            <a:ext cx="5490939" cy="2585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57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 atomes nouveaux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C00000"/>
                </a:solidFill>
              </a:rPr>
              <a:t>L’hélium</a:t>
            </a:r>
            <a:r>
              <a:rPr lang="fr-FR" dirty="0" smtClean="0"/>
              <a:t>, créé a partir de tritium et de deutérium. Des </a:t>
            </a:r>
            <a:r>
              <a:rPr lang="fr-FR" dirty="0" smtClean="0">
                <a:solidFill>
                  <a:srgbClr val="C00000"/>
                </a:solidFill>
              </a:rPr>
              <a:t>isotopes d’hydrogène </a:t>
            </a:r>
            <a:endParaRPr lang="fr-FR" dirty="0">
              <a:solidFill>
                <a:srgbClr val="C0000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284984"/>
            <a:ext cx="4160291" cy="233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14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I.T.E.R le futur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I.T.E.R ouvre le chemin de la physique moderne.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492897"/>
            <a:ext cx="5299789" cy="331236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843808" y="60212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International </a:t>
            </a:r>
            <a:r>
              <a:rPr lang="fr-FR" dirty="0" err="1" smtClean="0">
                <a:solidFill>
                  <a:srgbClr val="C00000"/>
                </a:solidFill>
              </a:rPr>
              <a:t>Thermonuclear</a:t>
            </a:r>
            <a:r>
              <a:rPr lang="fr-FR" dirty="0" smtClean="0">
                <a:solidFill>
                  <a:srgbClr val="C00000"/>
                </a:solidFill>
              </a:rPr>
              <a:t> </a:t>
            </a:r>
            <a:r>
              <a:rPr lang="fr-FR" dirty="0" err="1" smtClean="0">
                <a:solidFill>
                  <a:srgbClr val="C00000"/>
                </a:solidFill>
              </a:rPr>
              <a:t>Experimental</a:t>
            </a:r>
            <a:r>
              <a:rPr lang="fr-FR" dirty="0" smtClean="0">
                <a:solidFill>
                  <a:srgbClr val="C00000"/>
                </a:solidFill>
              </a:rPr>
              <a:t> </a:t>
            </a:r>
            <a:r>
              <a:rPr lang="fr-FR" dirty="0" err="1" smtClean="0">
                <a:solidFill>
                  <a:srgbClr val="C00000"/>
                </a:solidFill>
              </a:rPr>
              <a:t>Reactor</a:t>
            </a:r>
            <a:endParaRPr lang="fr-FR" dirty="0">
              <a:solidFill>
                <a:srgbClr val="C00000"/>
              </a:solidFill>
            </a:endParaRPr>
          </a:p>
        </p:txBody>
      </p:sp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val="291894260"/>
              </p:ext>
            </p:extLst>
          </p:nvPr>
        </p:nvGraphicFramePr>
        <p:xfrm>
          <a:off x="-1548680" y="220486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2260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changement atomique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Quand les isotopes d’</a:t>
            </a:r>
            <a:r>
              <a:rPr lang="fr-FR" dirty="0" smtClean="0">
                <a:solidFill>
                  <a:srgbClr val="C00000"/>
                </a:solidFill>
              </a:rPr>
              <a:t>hydrogène</a:t>
            </a:r>
            <a:r>
              <a:rPr lang="fr-FR" dirty="0" smtClean="0"/>
              <a:t> fusionnent.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780928"/>
            <a:ext cx="4762500" cy="3048000"/>
          </a:xfrm>
          <a:prstGeom prst="rect">
            <a:avLst/>
          </a:prstGeom>
        </p:spPr>
      </p:pic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val="378958478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8134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Mendeleïev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Comment des atomes se transforment-ils en d’autres ? Grâce à beaucoup d’énergie, ils peuvent échanger leurs </a:t>
            </a:r>
            <a:r>
              <a:rPr lang="fr-FR" dirty="0" smtClean="0">
                <a:solidFill>
                  <a:srgbClr val="C00000"/>
                </a:solidFill>
              </a:rPr>
              <a:t>Protons</a:t>
            </a:r>
            <a:r>
              <a:rPr lang="fr-FR" dirty="0" smtClean="0"/>
              <a:t> et leurs </a:t>
            </a:r>
            <a:r>
              <a:rPr lang="fr-FR" dirty="0" smtClean="0">
                <a:solidFill>
                  <a:srgbClr val="C00000"/>
                </a:solidFill>
              </a:rPr>
              <a:t>Neutrons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933056"/>
            <a:ext cx="4037062" cy="201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04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41</TotalTime>
  <Words>115</Words>
  <Application>Microsoft Office PowerPoint</Application>
  <PresentationFormat>Affichage à l'écran (4:3)</PresentationFormat>
  <Paragraphs>17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Corbel</vt:lpstr>
      <vt:lpstr>Wingdings</vt:lpstr>
      <vt:lpstr>Wingdings 2</vt:lpstr>
      <vt:lpstr>Wingdings 3</vt:lpstr>
      <vt:lpstr>Module</vt:lpstr>
      <vt:lpstr>La Fusion Nucléaire </vt:lpstr>
      <vt:lpstr>La fusion au cœur de l’univers </vt:lpstr>
      <vt:lpstr>Un apport d’énergie constant</vt:lpstr>
      <vt:lpstr>Des atomes nouveaux </vt:lpstr>
      <vt:lpstr>I.T.E.R le futur ?</vt:lpstr>
      <vt:lpstr>Un changement atomique</vt:lpstr>
      <vt:lpstr>Mendeleïev </vt:lpstr>
    </vt:vector>
  </TitlesOfParts>
  <Company>RRA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Fusion Nucléaire</dc:title>
  <dc:creator>alexandr.jacquier</dc:creator>
  <cp:lastModifiedBy>JDA</cp:lastModifiedBy>
  <cp:revision>10</cp:revision>
  <dcterms:created xsi:type="dcterms:W3CDTF">2019-03-28T16:22:59Z</dcterms:created>
  <dcterms:modified xsi:type="dcterms:W3CDTF">2019-05-26T18:59:54Z</dcterms:modified>
</cp:coreProperties>
</file>