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26/05/2019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/>
          <a:lstStyle/>
          <a:p>
            <a:r>
              <a:rPr lang="fr-FR" dirty="0" smtClean="0"/>
              <a:t>150eme anniversaire </a:t>
            </a:r>
            <a:br>
              <a:rPr lang="fr-FR" dirty="0" smtClean="0"/>
            </a:br>
            <a:r>
              <a:rPr lang="fr-FR" dirty="0" smtClean="0"/>
              <a:t>de Mendeleïev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55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229600" cy="1656184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L’expérience portera sur la composition de  l’atmosphère d’une étoile ou d’une planète.</a:t>
            </a:r>
            <a:endParaRPr lang="fr-FR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5178152" cy="258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07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7772400" cy="1470025"/>
          </a:xfrm>
        </p:spPr>
        <p:txBody>
          <a:bodyPr/>
          <a:lstStyle/>
          <a:p>
            <a:r>
              <a:rPr lang="fr-FR" dirty="0" smtClean="0"/>
              <a:t>expérience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410" y="3115378"/>
            <a:ext cx="1725606" cy="230080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410" y="376754"/>
            <a:ext cx="1725606" cy="230080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48680"/>
            <a:ext cx="1725606" cy="23008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4" y="3108689"/>
            <a:ext cx="1725606" cy="23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563667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Grâce à Mendeleïev et ses travaux sur les atomes, on a pu découvrir la composition des étoiles sans s’en approcher en fonction de leur spectres lumineux.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83568" y="2564904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Avec cette expérience on peut voir que selon les obstacles devant la lumière, (dans ce cas là, les atomes)on peut déterminer la nature de </a:t>
            </a:r>
            <a:r>
              <a:rPr lang="fr-FR" dirty="0" smtClean="0"/>
              <a:t>l’obstacle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26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</TotalTime>
  <Words>73</Words>
  <Application>Microsoft Office PowerPoint</Application>
  <PresentationFormat>Affichage à l'écran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Franklin Gothic Book</vt:lpstr>
      <vt:lpstr>Franklin Gothic Medium</vt:lpstr>
      <vt:lpstr>Tunga</vt:lpstr>
      <vt:lpstr>Wingdings</vt:lpstr>
      <vt:lpstr>Angles</vt:lpstr>
      <vt:lpstr>150eme anniversaire  de Mendeleïev</vt:lpstr>
      <vt:lpstr>L’expérience portera sur la composition de  l’atmosphère d’une étoile ou d’une planète.</vt:lpstr>
      <vt:lpstr>expérience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150eme anniversaire  de Mendeleïev</dc:title>
  <dc:creator>axel.guedon</dc:creator>
  <cp:lastModifiedBy>JDA</cp:lastModifiedBy>
  <cp:revision>7</cp:revision>
  <dcterms:created xsi:type="dcterms:W3CDTF">2019-03-28T16:35:40Z</dcterms:created>
  <dcterms:modified xsi:type="dcterms:W3CDTF">2019-05-26T19:09:20Z</dcterms:modified>
</cp:coreProperties>
</file>