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9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08A6-8F07-408F-9378-77E1629173F4}" type="datetimeFigureOut">
              <a:rPr lang="fr-FR" smtClean="0"/>
              <a:t>04/04/2019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EE0C1-7C7B-4DD2-AE15-2C33A1C8E8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1580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08A6-8F07-408F-9378-77E1629173F4}" type="datetimeFigureOut">
              <a:rPr lang="fr-FR" smtClean="0"/>
              <a:t>04/04/2019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EE0C1-7C7B-4DD2-AE15-2C33A1C8E8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2592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08A6-8F07-408F-9378-77E1629173F4}" type="datetimeFigureOut">
              <a:rPr lang="fr-FR" smtClean="0"/>
              <a:t>04/04/2019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EE0C1-7C7B-4DD2-AE15-2C33A1C8E8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0822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08A6-8F07-408F-9378-77E1629173F4}" type="datetimeFigureOut">
              <a:rPr lang="fr-FR" smtClean="0"/>
              <a:t>04/04/2019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EE0C1-7C7B-4DD2-AE15-2C33A1C8E8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4764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08A6-8F07-408F-9378-77E1629173F4}" type="datetimeFigureOut">
              <a:rPr lang="fr-FR" smtClean="0"/>
              <a:t>04/04/2019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EE0C1-7C7B-4DD2-AE15-2C33A1C8E8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8406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08A6-8F07-408F-9378-77E1629173F4}" type="datetimeFigureOut">
              <a:rPr lang="fr-FR" smtClean="0"/>
              <a:t>04/04/2019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EE0C1-7C7B-4DD2-AE15-2C33A1C8E8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036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08A6-8F07-408F-9378-77E1629173F4}" type="datetimeFigureOut">
              <a:rPr lang="fr-FR" smtClean="0"/>
              <a:t>04/04/2019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EE0C1-7C7B-4DD2-AE15-2C33A1C8E8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5352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08A6-8F07-408F-9378-77E1629173F4}" type="datetimeFigureOut">
              <a:rPr lang="fr-FR" smtClean="0"/>
              <a:t>04/04/2019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EE0C1-7C7B-4DD2-AE15-2C33A1C8E8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8481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08A6-8F07-408F-9378-77E1629173F4}" type="datetimeFigureOut">
              <a:rPr lang="fr-FR" smtClean="0"/>
              <a:t>04/04/2019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EE0C1-7C7B-4DD2-AE15-2C33A1C8E8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9193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08A6-8F07-408F-9378-77E1629173F4}" type="datetimeFigureOut">
              <a:rPr lang="fr-FR" smtClean="0"/>
              <a:t>04/04/2019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EE0C1-7C7B-4DD2-AE15-2C33A1C8E8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4559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08A6-8F07-408F-9378-77E1629173F4}" type="datetimeFigureOut">
              <a:rPr lang="fr-FR" smtClean="0"/>
              <a:t>04/04/2019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EE0C1-7C7B-4DD2-AE15-2C33A1C8E8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253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108A6-8F07-408F-9378-77E1629173F4}" type="datetimeFigureOut">
              <a:rPr lang="fr-FR" smtClean="0"/>
              <a:t>04/04/2019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EE0C1-7C7B-4DD2-AE15-2C33A1C8E8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1577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/>
          <a:lstStyle/>
          <a:p>
            <a:r>
              <a:rPr lang="fr-FR" dirty="0" smtClean="0"/>
              <a:t>L’aluminium</a:t>
            </a:r>
            <a:endParaRPr lang="fr-FR" dirty="0"/>
          </a:p>
        </p:txBody>
      </p:sp>
      <p:sp>
        <p:nvSpPr>
          <p:cNvPr id="4" name="AutoShape 2" descr="Afficher l’image source"/>
          <p:cNvSpPr>
            <a:spLocks noChangeAspect="1" noChangeArrowheads="1"/>
          </p:cNvSpPr>
          <p:nvPr/>
        </p:nvSpPr>
        <p:spPr bwMode="auto">
          <a:xfrm>
            <a:off x="42863" y="-984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" name="AutoShape 4" descr="Afficher l’image source"/>
          <p:cNvSpPr>
            <a:spLocks noChangeAspect="1" noChangeArrowheads="1"/>
          </p:cNvSpPr>
          <p:nvPr/>
        </p:nvSpPr>
        <p:spPr bwMode="auto">
          <a:xfrm>
            <a:off x="195263" y="539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" name="AutoShape 6" descr="Afficher l’image source"/>
          <p:cNvSpPr>
            <a:spLocks noChangeAspect="1" noChangeArrowheads="1"/>
          </p:cNvSpPr>
          <p:nvPr/>
        </p:nvSpPr>
        <p:spPr bwMode="auto">
          <a:xfrm>
            <a:off x="347663" y="2063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AutoShape 8" descr="Afficher l’image source"/>
          <p:cNvSpPr>
            <a:spLocks noChangeAspect="1" noChangeArrowheads="1"/>
          </p:cNvSpPr>
          <p:nvPr/>
        </p:nvSpPr>
        <p:spPr bwMode="auto">
          <a:xfrm>
            <a:off x="500063" y="3587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" name="AutoShape 10" descr="Afficher l’image source"/>
          <p:cNvSpPr>
            <a:spLocks noChangeAspect="1" noChangeArrowheads="1"/>
          </p:cNvSpPr>
          <p:nvPr/>
        </p:nvSpPr>
        <p:spPr bwMode="auto">
          <a:xfrm>
            <a:off x="652463" y="5111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" name="AutoShape 12" descr="Afficher l’image source"/>
          <p:cNvSpPr>
            <a:spLocks noChangeAspect="1" noChangeArrowheads="1"/>
          </p:cNvSpPr>
          <p:nvPr/>
        </p:nvSpPr>
        <p:spPr bwMode="auto">
          <a:xfrm>
            <a:off x="804863" y="6635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AutoShape 14" descr="Afficher l’image source"/>
          <p:cNvSpPr>
            <a:spLocks noChangeAspect="1" noChangeArrowheads="1"/>
          </p:cNvSpPr>
          <p:nvPr/>
        </p:nvSpPr>
        <p:spPr bwMode="auto">
          <a:xfrm>
            <a:off x="957263" y="8159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6" descr="Afficher l’image source"/>
          <p:cNvSpPr>
            <a:spLocks noChangeAspect="1" noChangeArrowheads="1"/>
          </p:cNvSpPr>
          <p:nvPr/>
        </p:nvSpPr>
        <p:spPr bwMode="auto">
          <a:xfrm>
            <a:off x="1109663" y="9683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AutoShape 18" descr="Afficher l’image source"/>
          <p:cNvSpPr>
            <a:spLocks noChangeAspect="1" noChangeArrowheads="1"/>
          </p:cNvSpPr>
          <p:nvPr/>
        </p:nvSpPr>
        <p:spPr bwMode="auto">
          <a:xfrm>
            <a:off x="1262063" y="11207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AutoShape 20" descr="Afficher l’image source"/>
          <p:cNvSpPr>
            <a:spLocks noChangeAspect="1" noChangeArrowheads="1"/>
          </p:cNvSpPr>
          <p:nvPr/>
        </p:nvSpPr>
        <p:spPr bwMode="auto">
          <a:xfrm>
            <a:off x="1414463" y="12731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" name="AutoShape 22" descr="Afficher l’image source"/>
          <p:cNvSpPr>
            <a:spLocks noChangeAspect="1" noChangeArrowheads="1"/>
          </p:cNvSpPr>
          <p:nvPr/>
        </p:nvSpPr>
        <p:spPr bwMode="auto">
          <a:xfrm>
            <a:off x="1566863" y="14255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90" y="2105962"/>
            <a:ext cx="4562215" cy="2850131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105962"/>
            <a:ext cx="3456384" cy="2589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793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Rébus 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204864"/>
            <a:ext cx="1944216" cy="1944216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247838"/>
            <a:ext cx="2787402" cy="185826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4735133" y="1916832"/>
            <a:ext cx="208823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000" dirty="0" smtClean="0"/>
              <a:t>NI</a:t>
            </a:r>
            <a:endParaRPr lang="fr-FR" sz="130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333290"/>
            <a:ext cx="2363755" cy="177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655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66042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</Words>
  <Application>Microsoft Office PowerPoint</Application>
  <PresentationFormat>Affichage à l'écran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L’aluminium</vt:lpstr>
      <vt:lpstr>Rébus </vt:lpstr>
      <vt:lpstr>Présentation PowerPoint</vt:lpstr>
    </vt:vector>
  </TitlesOfParts>
  <Company>RRA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L’aluminium</dc:title>
  <dc:creator>nicolas.bourge</dc:creator>
  <cp:lastModifiedBy>nicolas.bourge</cp:lastModifiedBy>
  <cp:revision>2</cp:revision>
  <dcterms:created xsi:type="dcterms:W3CDTF">2019-03-28T16:41:45Z</dcterms:created>
  <dcterms:modified xsi:type="dcterms:W3CDTF">2019-04-04T15:46:51Z</dcterms:modified>
</cp:coreProperties>
</file>